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58" r:id="rId6"/>
  </p:sldIdLst>
  <p:sldSz cx="5486400" cy="3657600"/>
  <p:notesSz cx="6858000" cy="9144000"/>
  <p:defaultTextStyle>
    <a:defPPr>
      <a:defRPr lang="en-US"/>
    </a:defPPr>
    <a:lvl1pPr marL="0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1244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2488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3732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4976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6220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7464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8709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9953" algn="l" defTabSz="52248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942" y="-108"/>
      </p:cViewPr>
      <p:guideLst>
        <p:guide orient="horz" pos="1152"/>
        <p:guide pos="17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AD0C7-F45D-4077-A26E-A638144543D3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CF788-1BB1-473B-B131-63F755BA8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55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 smtClean="0"/>
              <a:t>S</a:t>
            </a:r>
            <a:r>
              <a:rPr lang="en-US" baseline="0" dirty="0" smtClean="0"/>
              <a:t>ave </a:t>
            </a:r>
            <a:r>
              <a:rPr lang="en-US" b="1" baseline="0" dirty="0" smtClean="0"/>
              <a:t>A</a:t>
            </a:r>
            <a:r>
              <a:rPr lang="en-US" baseline="0" dirty="0" smtClean="0"/>
              <a:t>s </a:t>
            </a:r>
            <a:r>
              <a:rPr lang="en-US" baseline="0" dirty="0" err="1" smtClean="0"/>
              <a:t>png</a:t>
            </a:r>
            <a:r>
              <a:rPr lang="en-US" baseline="0" dirty="0" smtClean="0"/>
              <a:t> file (“current slide only”): importing_and_project_extension_figure_1.png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CF788-1BB1-473B-B131-63F755BA84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51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 smtClean="0"/>
              <a:t>S</a:t>
            </a:r>
            <a:r>
              <a:rPr lang="en-US" baseline="0" dirty="0" smtClean="0"/>
              <a:t>ave </a:t>
            </a:r>
            <a:r>
              <a:rPr lang="en-US" b="1" baseline="0" dirty="0" smtClean="0"/>
              <a:t>A</a:t>
            </a:r>
            <a:r>
              <a:rPr lang="en-US" baseline="0" dirty="0" smtClean="0"/>
              <a:t>s </a:t>
            </a:r>
            <a:r>
              <a:rPr lang="en-US" baseline="0" dirty="0" err="1" smtClean="0"/>
              <a:t>png</a:t>
            </a:r>
            <a:r>
              <a:rPr lang="en-US" baseline="0" dirty="0" smtClean="0"/>
              <a:t> file (“current slide only”): </a:t>
            </a:r>
            <a:r>
              <a:rPr lang="en-US" baseline="0" dirty="0" smtClean="0"/>
              <a:t>importing_and_project_extension_figure_2.png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CF788-1BB1-473B-B131-63F755BA84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89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 smtClean="0"/>
              <a:t>S</a:t>
            </a:r>
            <a:r>
              <a:rPr lang="en-US" baseline="0" dirty="0" smtClean="0"/>
              <a:t>ave </a:t>
            </a:r>
            <a:r>
              <a:rPr lang="en-US" b="1" baseline="0" dirty="0" smtClean="0"/>
              <a:t>A</a:t>
            </a:r>
            <a:r>
              <a:rPr lang="en-US" baseline="0" dirty="0" smtClean="0"/>
              <a:t>s </a:t>
            </a:r>
            <a:r>
              <a:rPr lang="en-US" baseline="0" dirty="0" err="1" smtClean="0"/>
              <a:t>png</a:t>
            </a:r>
            <a:r>
              <a:rPr lang="en-US" baseline="0" dirty="0" smtClean="0"/>
              <a:t> file (“current slide only”): </a:t>
            </a:r>
            <a:r>
              <a:rPr lang="en-US" baseline="0" dirty="0" smtClean="0"/>
              <a:t>importing_and_project_extension_figure_3.png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CF788-1BB1-473B-B131-63F755BA84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15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 smtClean="0"/>
              <a:t>S</a:t>
            </a:r>
            <a:r>
              <a:rPr lang="en-US" baseline="0" dirty="0" smtClean="0"/>
              <a:t>ave </a:t>
            </a:r>
            <a:r>
              <a:rPr lang="en-US" b="1" baseline="0" dirty="0" smtClean="0"/>
              <a:t>A</a:t>
            </a:r>
            <a:r>
              <a:rPr lang="en-US" baseline="0" dirty="0" smtClean="0"/>
              <a:t>s </a:t>
            </a:r>
            <a:r>
              <a:rPr lang="en-US" baseline="0" dirty="0" err="1" smtClean="0"/>
              <a:t>png</a:t>
            </a:r>
            <a:r>
              <a:rPr lang="en-US" baseline="0" dirty="0" smtClean="0"/>
              <a:t> file (“current slide only</a:t>
            </a:r>
            <a:r>
              <a:rPr lang="en-US" baseline="0" smtClean="0"/>
              <a:t>”): </a:t>
            </a:r>
            <a:r>
              <a:rPr lang="en-US" baseline="0" smtClean="0"/>
              <a:t>importing_and_project_extension_figure_4.png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CF788-1BB1-473B-B131-63F755BA84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71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 smtClean="0"/>
              <a:t>S</a:t>
            </a:r>
            <a:r>
              <a:rPr lang="en-US" baseline="0" dirty="0" smtClean="0"/>
              <a:t>ave </a:t>
            </a:r>
            <a:r>
              <a:rPr lang="en-US" b="1" baseline="0" dirty="0" smtClean="0"/>
              <a:t>A</a:t>
            </a:r>
            <a:r>
              <a:rPr lang="en-US" baseline="0" dirty="0" smtClean="0"/>
              <a:t>s </a:t>
            </a:r>
            <a:r>
              <a:rPr lang="en-US" baseline="0" dirty="0" err="1" smtClean="0"/>
              <a:t>png</a:t>
            </a:r>
            <a:r>
              <a:rPr lang="en-US" baseline="0" dirty="0" smtClean="0"/>
              <a:t> </a:t>
            </a:r>
            <a:r>
              <a:rPr lang="en-US" baseline="0" smtClean="0"/>
              <a:t>file (“current slide only”): </a:t>
            </a:r>
            <a:r>
              <a:rPr lang="en-US" baseline="0" dirty="0" smtClean="0"/>
              <a:t>project-manager-figure.png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CF788-1BB1-473B-B131-63F755BA84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09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36227"/>
            <a:ext cx="466344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2072640"/>
            <a:ext cx="384048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1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3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6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4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47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77640" y="146474"/>
            <a:ext cx="1234440" cy="312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320" y="146474"/>
            <a:ext cx="3611880" cy="312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53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6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388" y="2350347"/>
            <a:ext cx="4663440" cy="726440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388" y="1550247"/>
            <a:ext cx="4663440" cy="800100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124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24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373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4497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0622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6746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2870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899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89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" y="853440"/>
            <a:ext cx="2423160" cy="241384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8920" y="853440"/>
            <a:ext cx="2423160" cy="241384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78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818727"/>
            <a:ext cx="2424113" cy="341206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44" indent="0">
              <a:buNone/>
              <a:defRPr sz="1100" b="1"/>
            </a:lvl2pPr>
            <a:lvl3pPr marL="522488" indent="0">
              <a:buNone/>
              <a:defRPr sz="1000" b="1"/>
            </a:lvl3pPr>
            <a:lvl4pPr marL="783732" indent="0">
              <a:buNone/>
              <a:defRPr sz="900" b="1"/>
            </a:lvl4pPr>
            <a:lvl5pPr marL="1044976" indent="0">
              <a:buNone/>
              <a:defRPr sz="900" b="1"/>
            </a:lvl5pPr>
            <a:lvl6pPr marL="1306220" indent="0">
              <a:buNone/>
              <a:defRPr sz="900" b="1"/>
            </a:lvl6pPr>
            <a:lvl7pPr marL="1567464" indent="0">
              <a:buNone/>
              <a:defRPr sz="900" b="1"/>
            </a:lvl7pPr>
            <a:lvl8pPr marL="1828709" indent="0">
              <a:buNone/>
              <a:defRPr sz="900" b="1"/>
            </a:lvl8pPr>
            <a:lvl9pPr marL="2089953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" y="1159933"/>
            <a:ext cx="2424113" cy="2107354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7015" y="818727"/>
            <a:ext cx="2425065" cy="341206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1244" indent="0">
              <a:buNone/>
              <a:defRPr sz="1100" b="1"/>
            </a:lvl2pPr>
            <a:lvl3pPr marL="522488" indent="0">
              <a:buNone/>
              <a:defRPr sz="1000" b="1"/>
            </a:lvl3pPr>
            <a:lvl4pPr marL="783732" indent="0">
              <a:buNone/>
              <a:defRPr sz="900" b="1"/>
            </a:lvl4pPr>
            <a:lvl5pPr marL="1044976" indent="0">
              <a:buNone/>
              <a:defRPr sz="900" b="1"/>
            </a:lvl5pPr>
            <a:lvl6pPr marL="1306220" indent="0">
              <a:buNone/>
              <a:defRPr sz="900" b="1"/>
            </a:lvl6pPr>
            <a:lvl7pPr marL="1567464" indent="0">
              <a:buNone/>
              <a:defRPr sz="900" b="1"/>
            </a:lvl7pPr>
            <a:lvl8pPr marL="1828709" indent="0">
              <a:buNone/>
              <a:defRPr sz="900" b="1"/>
            </a:lvl8pPr>
            <a:lvl9pPr marL="2089953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7015" y="1159933"/>
            <a:ext cx="2425065" cy="2107354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3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07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73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45627"/>
            <a:ext cx="1804988" cy="61976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5030" y="145627"/>
            <a:ext cx="3067050" cy="312166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765387"/>
            <a:ext cx="1804988" cy="2501900"/>
          </a:xfrm>
        </p:spPr>
        <p:txBody>
          <a:bodyPr/>
          <a:lstStyle>
            <a:lvl1pPr marL="0" indent="0">
              <a:buNone/>
              <a:defRPr sz="800"/>
            </a:lvl1pPr>
            <a:lvl2pPr marL="261244" indent="0">
              <a:buNone/>
              <a:defRPr sz="700"/>
            </a:lvl2pPr>
            <a:lvl3pPr marL="522488" indent="0">
              <a:buNone/>
              <a:defRPr sz="600"/>
            </a:lvl3pPr>
            <a:lvl4pPr marL="783732" indent="0">
              <a:buNone/>
              <a:defRPr sz="500"/>
            </a:lvl4pPr>
            <a:lvl5pPr marL="1044976" indent="0">
              <a:buNone/>
              <a:defRPr sz="500"/>
            </a:lvl5pPr>
            <a:lvl6pPr marL="1306220" indent="0">
              <a:buNone/>
              <a:defRPr sz="500"/>
            </a:lvl6pPr>
            <a:lvl7pPr marL="1567464" indent="0">
              <a:buNone/>
              <a:defRPr sz="500"/>
            </a:lvl7pPr>
            <a:lvl8pPr marL="1828709" indent="0">
              <a:buNone/>
              <a:defRPr sz="500"/>
            </a:lvl8pPr>
            <a:lvl9pPr marL="208995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7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373" y="2560320"/>
            <a:ext cx="3291840" cy="30226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5373" y="326813"/>
            <a:ext cx="3291840" cy="2194560"/>
          </a:xfrm>
        </p:spPr>
        <p:txBody>
          <a:bodyPr/>
          <a:lstStyle>
            <a:lvl1pPr marL="0" indent="0">
              <a:buNone/>
              <a:defRPr sz="1800"/>
            </a:lvl1pPr>
            <a:lvl2pPr marL="261244" indent="0">
              <a:buNone/>
              <a:defRPr sz="1600"/>
            </a:lvl2pPr>
            <a:lvl3pPr marL="522488" indent="0">
              <a:buNone/>
              <a:defRPr sz="1400"/>
            </a:lvl3pPr>
            <a:lvl4pPr marL="783732" indent="0">
              <a:buNone/>
              <a:defRPr sz="1100"/>
            </a:lvl4pPr>
            <a:lvl5pPr marL="1044976" indent="0">
              <a:buNone/>
              <a:defRPr sz="1100"/>
            </a:lvl5pPr>
            <a:lvl6pPr marL="1306220" indent="0">
              <a:buNone/>
              <a:defRPr sz="1100"/>
            </a:lvl6pPr>
            <a:lvl7pPr marL="1567464" indent="0">
              <a:buNone/>
              <a:defRPr sz="1100"/>
            </a:lvl7pPr>
            <a:lvl8pPr marL="1828709" indent="0">
              <a:buNone/>
              <a:defRPr sz="1100"/>
            </a:lvl8pPr>
            <a:lvl9pPr marL="2089953" indent="0">
              <a:buNone/>
              <a:defRPr sz="1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373" y="2862580"/>
            <a:ext cx="3291840" cy="429260"/>
          </a:xfrm>
        </p:spPr>
        <p:txBody>
          <a:bodyPr/>
          <a:lstStyle>
            <a:lvl1pPr marL="0" indent="0">
              <a:buNone/>
              <a:defRPr sz="800"/>
            </a:lvl1pPr>
            <a:lvl2pPr marL="261244" indent="0">
              <a:buNone/>
              <a:defRPr sz="700"/>
            </a:lvl2pPr>
            <a:lvl3pPr marL="522488" indent="0">
              <a:buNone/>
              <a:defRPr sz="600"/>
            </a:lvl3pPr>
            <a:lvl4pPr marL="783732" indent="0">
              <a:buNone/>
              <a:defRPr sz="500"/>
            </a:lvl4pPr>
            <a:lvl5pPr marL="1044976" indent="0">
              <a:buNone/>
              <a:defRPr sz="500"/>
            </a:lvl5pPr>
            <a:lvl6pPr marL="1306220" indent="0">
              <a:buNone/>
              <a:defRPr sz="500"/>
            </a:lvl6pPr>
            <a:lvl7pPr marL="1567464" indent="0">
              <a:buNone/>
              <a:defRPr sz="500"/>
            </a:lvl7pPr>
            <a:lvl8pPr marL="1828709" indent="0">
              <a:buNone/>
              <a:defRPr sz="500"/>
            </a:lvl8pPr>
            <a:lvl9pPr marL="208995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2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0" y="146474"/>
            <a:ext cx="4937760" cy="609600"/>
          </a:xfrm>
          <a:prstGeom prst="rect">
            <a:avLst/>
          </a:prstGeom>
        </p:spPr>
        <p:txBody>
          <a:bodyPr vert="horz" lIns="52249" tIns="26124" rIns="52249" bIns="2612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853440"/>
            <a:ext cx="4937760" cy="2413847"/>
          </a:xfrm>
          <a:prstGeom prst="rect">
            <a:avLst/>
          </a:prstGeom>
        </p:spPr>
        <p:txBody>
          <a:bodyPr vert="horz" lIns="52249" tIns="26124" rIns="52249" bIns="261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3390054"/>
            <a:ext cx="1280160" cy="194733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FF4F7-B35A-47B8-B727-0360BAC84C66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4520" y="3390054"/>
            <a:ext cx="1737360" cy="194733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1920" y="3390054"/>
            <a:ext cx="1280160" cy="194733"/>
          </a:xfrm>
          <a:prstGeom prst="rect">
            <a:avLst/>
          </a:prstGeom>
        </p:spPr>
        <p:txBody>
          <a:bodyPr vert="horz" lIns="52249" tIns="26124" rIns="52249" bIns="26124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6F2E-F46A-4942-9242-B1B10873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1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2488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933" indent="-195933" algn="l" defTabSz="5224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22" indent="-163278" algn="l" defTabSz="522488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3110" indent="-130622" algn="l" defTabSz="5224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54" indent="-130622" algn="l" defTabSz="522488" rtl="0" eaLnBrk="1" latinLnBrk="0" hangingPunct="1">
        <a:spcBef>
          <a:spcPct val="20000"/>
        </a:spcBef>
        <a:buFont typeface="Arial" panose="020B0604020202020204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5598" indent="-130622" algn="l" defTabSz="522488" rtl="0" eaLnBrk="1" latinLnBrk="0" hangingPunct="1">
        <a:spcBef>
          <a:spcPct val="20000"/>
        </a:spcBef>
        <a:buFont typeface="Arial" panose="020B0604020202020204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842" indent="-130622" algn="l" defTabSz="5224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8087" indent="-130622" algn="l" defTabSz="5224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9331" indent="-130622" algn="l" defTabSz="5224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0575" indent="-130622" algn="l" defTabSz="522488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1244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2488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3732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976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6220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7464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709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9953" algn="l" defTabSz="522488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87504" y="311951"/>
            <a:ext cx="622851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a.gpr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err="1" smtClean="0">
                <a:solidFill>
                  <a:schemeClr val="bg1"/>
                </a:solidFill>
              </a:rPr>
              <a:t>foo.ads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err="1" smtClean="0">
                <a:solidFill>
                  <a:schemeClr val="bg1"/>
                </a:solidFill>
              </a:rPr>
              <a:t>foo.adb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58693" y="311951"/>
            <a:ext cx="738010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a_ext.gpr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err="1" smtClean="0">
                <a:solidFill>
                  <a:schemeClr val="bg1"/>
                </a:solidFill>
              </a:rPr>
              <a:t>foo.adb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8737" y="1588541"/>
            <a:ext cx="500380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b.gpr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8355" y="2738684"/>
            <a:ext cx="481144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c.gpr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4690" y="2738684"/>
            <a:ext cx="726019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c_ext.gpr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580444"/>
            <a:ext cx="739228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main.gpr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5" idx="3"/>
            <a:endCxn id="4" idx="1"/>
          </p:cNvCxnSpPr>
          <p:nvPr/>
        </p:nvCxnSpPr>
        <p:spPr>
          <a:xfrm>
            <a:off x="2896703" y="620606"/>
            <a:ext cx="1190801" cy="0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398929" y="929263"/>
            <a:ext cx="1" cy="659278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398926" y="2205851"/>
            <a:ext cx="0" cy="532834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  <a:endCxn id="7" idx="1"/>
          </p:cNvCxnSpPr>
          <p:nvPr/>
        </p:nvCxnSpPr>
        <p:spPr>
          <a:xfrm>
            <a:off x="2890709" y="3047339"/>
            <a:ext cx="1267646" cy="0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9" idx="0"/>
            <a:endCxn id="5" idx="1"/>
          </p:cNvCxnSpPr>
          <p:nvPr/>
        </p:nvCxnSpPr>
        <p:spPr>
          <a:xfrm rot="5400000" flipH="1" flipV="1">
            <a:off x="1127134" y="548886"/>
            <a:ext cx="959838" cy="1103279"/>
          </a:xfrm>
          <a:prstGeom prst="bentConnector2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9" idx="2"/>
            <a:endCxn id="8" idx="1"/>
          </p:cNvCxnSpPr>
          <p:nvPr/>
        </p:nvCxnSpPr>
        <p:spPr>
          <a:xfrm rot="16200000" flipH="1">
            <a:off x="1185260" y="2067908"/>
            <a:ext cx="849585" cy="1109276"/>
          </a:xfrm>
          <a:prstGeom prst="bentConnector2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8" idx="0"/>
            <a:endCxn id="6" idx="1"/>
          </p:cNvCxnSpPr>
          <p:nvPr/>
        </p:nvCxnSpPr>
        <p:spPr>
          <a:xfrm rot="5400000" flipH="1" flipV="1">
            <a:off x="2917474" y="1507422"/>
            <a:ext cx="841488" cy="1621037"/>
          </a:xfrm>
          <a:prstGeom prst="bentConnector2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268708" y="502721"/>
            <a:ext cx="62754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10386" y="2911141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62238" y="1770321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5416" y="1123246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05416" y="2342444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7846" y="487731"/>
            <a:ext cx="60625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extends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50351" y="2918636"/>
            <a:ext cx="60625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extends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158693" y="499718"/>
            <a:ext cx="73801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087504" y="499718"/>
            <a:ext cx="62285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67703" y="152400"/>
            <a:ext cx="4447822" cy="3352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55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1304" y="255507"/>
            <a:ext cx="622851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a.gpr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err="1" smtClean="0">
                <a:solidFill>
                  <a:schemeClr val="bg1"/>
                </a:solidFill>
              </a:rPr>
              <a:t>foo.ads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err="1" smtClean="0">
                <a:solidFill>
                  <a:schemeClr val="bg1"/>
                </a:solidFill>
              </a:rPr>
              <a:t>foo.adb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6936" y="255507"/>
            <a:ext cx="738010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a_ext.gpr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err="1" smtClean="0">
                <a:solidFill>
                  <a:schemeClr val="bg1"/>
                </a:solidFill>
              </a:rPr>
              <a:t>foo.adb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2537" y="1541491"/>
            <a:ext cx="500380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b.gpr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82155" y="2682240"/>
            <a:ext cx="481144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c.gpr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2932" y="2682240"/>
            <a:ext cx="726019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c_ext.gpr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541491"/>
            <a:ext cx="739228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main.gpr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3" idx="3"/>
            <a:endCxn id="2" idx="1"/>
          </p:cNvCxnSpPr>
          <p:nvPr/>
        </p:nvCxnSpPr>
        <p:spPr>
          <a:xfrm>
            <a:off x="2814946" y="564162"/>
            <a:ext cx="1196358" cy="0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322729" y="872819"/>
            <a:ext cx="1" cy="659278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322726" y="2149407"/>
            <a:ext cx="0" cy="532834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  <a:endCxn id="5" idx="1"/>
          </p:cNvCxnSpPr>
          <p:nvPr/>
        </p:nvCxnSpPr>
        <p:spPr>
          <a:xfrm>
            <a:off x="2808951" y="2990895"/>
            <a:ext cx="1273204" cy="0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0"/>
            <a:endCxn id="3" idx="1"/>
          </p:cNvCxnSpPr>
          <p:nvPr/>
        </p:nvCxnSpPr>
        <p:spPr>
          <a:xfrm rot="5400000" flipH="1" flipV="1">
            <a:off x="1039411" y="503966"/>
            <a:ext cx="977329" cy="1097722"/>
          </a:xfrm>
          <a:prstGeom prst="bentConnector2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7" idx="2"/>
            <a:endCxn id="6" idx="1"/>
          </p:cNvCxnSpPr>
          <p:nvPr/>
        </p:nvCxnSpPr>
        <p:spPr>
          <a:xfrm rot="16200000" flipH="1">
            <a:off x="1115026" y="2022989"/>
            <a:ext cx="832094" cy="1103718"/>
          </a:xfrm>
          <a:prstGeom prst="bentConnector2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34186" y="431287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4186" y="2847202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9216" y="1066801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29216" y="2286000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72930" y="431287"/>
            <a:ext cx="60625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extends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72930" y="2847202"/>
            <a:ext cx="60625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extends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076936" y="442210"/>
            <a:ext cx="73801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011304" y="442210"/>
            <a:ext cx="62285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18454" y="1587658"/>
            <a:ext cx="654974" cy="524977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tx2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tx2"/>
                </a:solidFill>
              </a:rPr>
              <a:t>b_ext.gpr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773428" y="1850146"/>
            <a:ext cx="1299109" cy="1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72930" y="1727036"/>
            <a:ext cx="60625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extends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>
            <a:endCxn id="22" idx="2"/>
          </p:cNvCxnSpPr>
          <p:nvPr/>
        </p:nvCxnSpPr>
        <p:spPr>
          <a:xfrm flipV="1">
            <a:off x="2445941" y="2112635"/>
            <a:ext cx="0" cy="569606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0"/>
          </p:cNvCxnSpPr>
          <p:nvPr/>
        </p:nvCxnSpPr>
        <p:spPr>
          <a:xfrm flipV="1">
            <a:off x="2445941" y="872817"/>
            <a:ext cx="1" cy="714841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146019" y="1066801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19" y="2286000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7200" y="76200"/>
            <a:ext cx="4572000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72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457200" y="76200"/>
            <a:ext cx="4572000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39461" y="304800"/>
            <a:ext cx="484095" cy="52497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 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a.gpr</a:t>
            </a:r>
            <a:r>
              <a:rPr lang="en-US" b="1" dirty="0" smtClean="0">
                <a:solidFill>
                  <a:schemeClr val="bg1"/>
                </a:solidFill>
              </a:rPr>
              <a:t> 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0936" y="2682240"/>
            <a:ext cx="481144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c.gpr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1318" y="1447354"/>
            <a:ext cx="500380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b.gpr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4970" y="1447354"/>
            <a:ext cx="739228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main.gpr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881508" y="2064664"/>
            <a:ext cx="0" cy="617578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7" idx="2"/>
            <a:endCxn id="5" idx="1"/>
          </p:cNvCxnSpPr>
          <p:nvPr/>
        </p:nvCxnSpPr>
        <p:spPr>
          <a:xfrm rot="16200000" flipH="1">
            <a:off x="2194645" y="1544603"/>
            <a:ext cx="926231" cy="1966352"/>
          </a:xfrm>
          <a:prstGeom prst="bentConnector2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77755" y="2867785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1586" y="2250342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881508" y="829777"/>
            <a:ext cx="1" cy="711714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81586" y="1015455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72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457200" y="76200"/>
            <a:ext cx="4572000" cy="3429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34275" y="280154"/>
            <a:ext cx="484095" cy="52497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 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a.gpr</a:t>
            </a:r>
            <a:r>
              <a:rPr lang="en-US" b="1" dirty="0" smtClean="0">
                <a:solidFill>
                  <a:schemeClr val="bg1"/>
                </a:solidFill>
              </a:rPr>
              <a:t> 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6132" y="1532745"/>
            <a:ext cx="500380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b.gpr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5750" y="2794665"/>
            <a:ext cx="481144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c.gpr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532745"/>
            <a:ext cx="739228" cy="6173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main.gpr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973883" y="2149407"/>
            <a:ext cx="4878" cy="645258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7" idx="2"/>
            <a:endCxn id="5" idx="1"/>
          </p:cNvCxnSpPr>
          <p:nvPr/>
        </p:nvCxnSpPr>
        <p:spPr>
          <a:xfrm rot="16200000" flipH="1">
            <a:off x="880850" y="2248419"/>
            <a:ext cx="953265" cy="756536"/>
          </a:xfrm>
          <a:prstGeom prst="bentConnector2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5556" y="2370386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6400" y="2370386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cxnSp>
        <p:nvCxnSpPr>
          <p:cNvPr id="32" name="Straight Arrow Connector 31"/>
          <p:cNvCxnSpPr>
            <a:endCxn id="2" idx="2"/>
          </p:cNvCxnSpPr>
          <p:nvPr/>
        </p:nvCxnSpPr>
        <p:spPr>
          <a:xfrm flipV="1">
            <a:off x="1976322" y="805131"/>
            <a:ext cx="1" cy="73636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76400" y="1045828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87305" y="280154"/>
            <a:ext cx="661386" cy="52497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a_ext.gpr</a:t>
            </a:r>
            <a:endParaRPr lang="en-US" b="1" dirty="0" smtClean="0">
              <a:solidFill>
                <a:schemeClr val="bg1"/>
              </a:solidFill>
            </a:endParaRP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78969" y="2840832"/>
            <a:ext cx="678058" cy="524977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tx2"/>
              </a:solidFill>
            </a:endParaRPr>
          </a:p>
          <a:p>
            <a:pPr algn="ctr"/>
            <a:r>
              <a:rPr lang="en-US" b="1" i="1" dirty="0" err="1" smtClean="0">
                <a:solidFill>
                  <a:schemeClr val="tx2"/>
                </a:solidFill>
              </a:rPr>
              <a:t>c_ext.gpr</a:t>
            </a:r>
            <a:endParaRPr lang="en-US" b="1" i="1" dirty="0" smtClean="0">
              <a:solidFill>
                <a:schemeClr val="tx2"/>
              </a:solidFill>
            </a:endParaRPr>
          </a:p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71692" y="1578912"/>
            <a:ext cx="692613" cy="524977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i="1" dirty="0" smtClean="0">
              <a:solidFill>
                <a:schemeClr val="tx2"/>
              </a:solidFill>
            </a:endParaRPr>
          </a:p>
          <a:p>
            <a:pPr algn="ctr"/>
            <a:r>
              <a:rPr lang="en-US" b="1" i="1" dirty="0" err="1" smtClean="0">
                <a:solidFill>
                  <a:schemeClr val="tx2"/>
                </a:solidFill>
              </a:rPr>
              <a:t>b_ext.gpr</a:t>
            </a:r>
            <a:endParaRPr lang="en-US" b="1" i="1" dirty="0" smtClean="0">
              <a:solidFill>
                <a:schemeClr val="tx2"/>
              </a:solidFill>
            </a:endParaRPr>
          </a:p>
          <a:p>
            <a:endParaRPr lang="en-US" b="1" i="1" dirty="0">
              <a:solidFill>
                <a:schemeClr val="tx2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38600" y="1578912"/>
            <a:ext cx="864006" cy="52497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lIns="62700" tIns="31350" rIns="62700" bIns="31350" rtlCol="0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main_ext.gpr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b="1" dirty="0" smtClean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/>
          <p:cNvCxnSpPr>
            <a:stCxn id="34" idx="1"/>
            <a:endCxn id="2" idx="3"/>
          </p:cNvCxnSpPr>
          <p:nvPr/>
        </p:nvCxnSpPr>
        <p:spPr>
          <a:xfrm flipH="1">
            <a:off x="2218370" y="542643"/>
            <a:ext cx="868935" cy="0"/>
          </a:xfrm>
          <a:prstGeom prst="straightConnector1">
            <a:avLst/>
          </a:prstGeom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8" idx="0"/>
            <a:endCxn id="7" idx="0"/>
          </p:cNvCxnSpPr>
          <p:nvPr/>
        </p:nvCxnSpPr>
        <p:spPr>
          <a:xfrm rot="16200000" flipV="1">
            <a:off x="2701826" y="-189866"/>
            <a:ext cx="46167" cy="3491389"/>
          </a:xfrm>
          <a:prstGeom prst="bentConnector3">
            <a:avLst>
              <a:gd name="adj1" fmla="val 3014131"/>
            </a:avLst>
          </a:prstGeom>
          <a:ln w="127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6" idx="1"/>
            <a:endCxn id="4" idx="3"/>
          </p:cNvCxnSpPr>
          <p:nvPr/>
        </p:nvCxnSpPr>
        <p:spPr>
          <a:xfrm flipH="1" flipV="1">
            <a:off x="2226512" y="1841400"/>
            <a:ext cx="845180" cy="1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362200" y="354018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extends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62200" y="1658779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extends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62200" y="2914204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extends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079787" y="419532"/>
            <a:ext cx="79701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</a:rPr>
              <a:t>extends_all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H="1" flipV="1">
            <a:off x="3417998" y="805131"/>
            <a:ext cx="1" cy="773781"/>
          </a:xfrm>
          <a:prstGeom prst="straightConnector1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118076" y="1068911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/>
                </a:solidFill>
              </a:rPr>
              <a:t>imports</a:t>
            </a:r>
            <a:endParaRPr lang="en-US" b="1" i="1" dirty="0">
              <a:solidFill>
                <a:schemeClr val="tx2"/>
              </a:solidFill>
            </a:endParaRPr>
          </a:p>
        </p:txBody>
      </p:sp>
      <p:cxnSp>
        <p:nvCxnSpPr>
          <p:cNvPr id="63" name="Straight Arrow Connector 62"/>
          <p:cNvCxnSpPr>
            <a:endCxn id="35" idx="3"/>
          </p:cNvCxnSpPr>
          <p:nvPr/>
        </p:nvCxnSpPr>
        <p:spPr>
          <a:xfrm flipH="1">
            <a:off x="3757027" y="2103889"/>
            <a:ext cx="713577" cy="999432"/>
          </a:xfrm>
          <a:prstGeom prst="straightConnector1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3748691" y="542643"/>
            <a:ext cx="721912" cy="1036269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844858" y="1068911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886200" y="2370386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/>
                </a:solidFill>
              </a:rPr>
              <a:t>imports</a:t>
            </a:r>
            <a:endParaRPr lang="en-US" b="1" i="1" dirty="0">
              <a:solidFill>
                <a:schemeClr val="tx2"/>
              </a:solidFill>
            </a:endParaRPr>
          </a:p>
        </p:txBody>
      </p:sp>
      <p:cxnSp>
        <p:nvCxnSpPr>
          <p:cNvPr id="69" name="Straight Arrow Connector 68"/>
          <p:cNvCxnSpPr>
            <a:stCxn id="35" idx="1"/>
            <a:endCxn id="5" idx="3"/>
          </p:cNvCxnSpPr>
          <p:nvPr/>
        </p:nvCxnSpPr>
        <p:spPr>
          <a:xfrm flipH="1" flipV="1">
            <a:off x="2216894" y="3103320"/>
            <a:ext cx="862075" cy="1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35" idx="0"/>
            <a:endCxn id="36" idx="2"/>
          </p:cNvCxnSpPr>
          <p:nvPr/>
        </p:nvCxnSpPr>
        <p:spPr>
          <a:xfrm flipV="1">
            <a:off x="3417998" y="2103889"/>
            <a:ext cx="1" cy="736943"/>
          </a:xfrm>
          <a:prstGeom prst="straightConnector1">
            <a:avLst/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118076" y="2370386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2"/>
                </a:solidFill>
              </a:rPr>
              <a:t>imports</a:t>
            </a:r>
            <a:endParaRPr lang="en-US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68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73574" y="470317"/>
            <a:ext cx="2031167" cy="614597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agg1.gpr'Project_Path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302833" y="470317"/>
            <a:ext cx="2031167" cy="614597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agg2.gpr'Project_Path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1752600"/>
            <a:ext cx="1066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p.gpr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3785016" y="1752600"/>
            <a:ext cx="1066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q.gpr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152400" y="2743200"/>
            <a:ext cx="1066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r.gpr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1600200" y="2743200"/>
            <a:ext cx="1066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r'.</a:t>
            </a:r>
            <a:r>
              <a:rPr lang="en-US" b="1" dirty="0" err="1" smtClean="0"/>
              <a:t>gpr</a:t>
            </a:r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299423" y="1084914"/>
            <a:ext cx="6242" cy="667686"/>
          </a:xfrm>
          <a:prstGeom prst="straightConnector1">
            <a:avLst/>
          </a:prstGeom>
          <a:ln w="127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" idx="4"/>
            <a:endCxn id="6" idx="0"/>
          </p:cNvCxnSpPr>
          <p:nvPr/>
        </p:nvCxnSpPr>
        <p:spPr>
          <a:xfrm flipH="1">
            <a:off x="4318416" y="1084914"/>
            <a:ext cx="1" cy="667686"/>
          </a:xfrm>
          <a:prstGeom prst="straightConnector1">
            <a:avLst/>
          </a:prstGeom>
          <a:ln w="127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04741" y="777615"/>
            <a:ext cx="998092" cy="0"/>
          </a:xfrm>
          <a:prstGeom prst="straightConnector1">
            <a:avLst/>
          </a:prstGeom>
          <a:ln w="127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85800" y="2209800"/>
            <a:ext cx="609600" cy="53340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95400" y="2209800"/>
            <a:ext cx="838200" cy="53340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0678" y="2353389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90600" y="1295647"/>
            <a:ext cx="62388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includes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24311" y="1295647"/>
            <a:ext cx="62388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includes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91842" y="654505"/>
            <a:ext cx="62388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includes</a:t>
            </a:r>
            <a:endParaRPr lang="en-US" b="1" dirty="0">
              <a:solidFill>
                <a:schemeClr val="tx2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1828800" y="1981200"/>
            <a:ext cx="1956216" cy="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06986" y="1858090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14578" y="2353389"/>
            <a:ext cx="59984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imports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6200" y="76200"/>
            <a:ext cx="5334000" cy="3352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74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</TotalTime>
  <Words>135</Words>
  <Application>Microsoft Office PowerPoint</Application>
  <PresentationFormat>Custom</PresentationFormat>
  <Paragraphs>104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brosgol</dc:creator>
  <cp:lastModifiedBy>brosgol</cp:lastModifiedBy>
  <cp:revision>27</cp:revision>
  <dcterms:created xsi:type="dcterms:W3CDTF">2016-04-18T20:22:24Z</dcterms:created>
  <dcterms:modified xsi:type="dcterms:W3CDTF">2016-04-20T21:24:21Z</dcterms:modified>
</cp:coreProperties>
</file>